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825648e99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825648e99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825648e99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825648e99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825648e99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a825648e99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825648e99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a825648e99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825648e99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825648e99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a825648e99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a825648e99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a825648e99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a825648e99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a825648e99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a825648e99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hyperlink" Target="https://hackernoon.com/the-time-hacker-method-12970c47f04f" TargetMode="External"/><Relationship Id="rId10" Type="http://schemas.openxmlformats.org/officeDocument/2006/relationships/image" Target="../media/image5.png"/><Relationship Id="rId13" Type="http://schemas.openxmlformats.org/officeDocument/2006/relationships/hyperlink" Target="http://www.effecthacking.com/2018/01/cowrie-ssh-telnet-honeypot.html" TargetMode="External"/><Relationship Id="rId12" Type="http://schemas.openxmlformats.org/officeDocument/2006/relationships/image" Target="../media/image14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hyperlink" Target="https://lemp.uccs.edu/showcase/stem/" TargetMode="External"/><Relationship Id="rId15" Type="http://schemas.openxmlformats.org/officeDocument/2006/relationships/hyperlink" Target="https://www.mhwilliams.com/what-goes-into-creating-the-perfect-construction-blueprint/" TargetMode="External"/><Relationship Id="rId14" Type="http://schemas.openxmlformats.org/officeDocument/2006/relationships/image" Target="../media/image10.jpg"/><Relationship Id="rId17" Type="http://schemas.openxmlformats.org/officeDocument/2006/relationships/hyperlink" Target="https://www.capgemini.com/2019/03/an-intelligent-approach-to-continuous-testing/" TargetMode="External"/><Relationship Id="rId16" Type="http://schemas.openxmlformats.org/officeDocument/2006/relationships/image" Target="../media/image8.jpg"/><Relationship Id="rId5" Type="http://schemas.openxmlformats.org/officeDocument/2006/relationships/hyperlink" Target="https://medium.com/@mr.jchens/how-to-set-up-a-honeypot-in-10-minutes-580e5d990d32" TargetMode="External"/><Relationship Id="rId19" Type="http://schemas.openxmlformats.org/officeDocument/2006/relationships/hyperlink" Target="https://www.iconfinder.com/icons/2895794/conclusion_document_report_research_result_success_work_icon" TargetMode="External"/><Relationship Id="rId6" Type="http://schemas.openxmlformats.org/officeDocument/2006/relationships/hyperlink" Target="https://medium.com/@mr.jchens/how-to-set-up-a-honeypot-in-10-minutes-580e5d990d32" TargetMode="External"/><Relationship Id="rId18" Type="http://schemas.openxmlformats.org/officeDocument/2006/relationships/image" Target="../media/image11.png"/><Relationship Id="rId7" Type="http://schemas.openxmlformats.org/officeDocument/2006/relationships/image" Target="../media/image4.jpg"/><Relationship Id="rId8" Type="http://schemas.openxmlformats.org/officeDocument/2006/relationships/hyperlink" Target="https://www.amazon.com/Intrusion-Detection-Honeypots-through-Deception/dp/1735188301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91353" y="16835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latin typeface="Arial"/>
                <a:ea typeface="Arial"/>
                <a:cs typeface="Arial"/>
                <a:sym typeface="Arial"/>
              </a:rPr>
              <a:t>The Honeypot</a:t>
            </a:r>
            <a:endParaRPr b="1" sz="4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91350" y="28340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00"/>
                </a:solidFill>
              </a:rPr>
              <a:t>Mauricio Aquino &amp; Nathan Sanders</a:t>
            </a:r>
            <a:endParaRPr b="1" sz="2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CS 4910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Introduction to Computer Security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Final Project Presentation</a:t>
            </a:r>
            <a:endParaRPr sz="1800"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2625" y="289300"/>
            <a:ext cx="2798750" cy="174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0225" y="4315600"/>
            <a:ext cx="3275102" cy="52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"/>
          <p:cNvSpPr txBox="1"/>
          <p:nvPr>
            <p:ph type="title"/>
          </p:nvPr>
        </p:nvSpPr>
        <p:spPr>
          <a:xfrm>
            <a:off x="586500" y="684875"/>
            <a:ext cx="7971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Honeypot Usage</a:t>
            </a:r>
            <a:endParaRPr b="1" sz="3500"/>
          </a:p>
        </p:txBody>
      </p:sp>
      <p:sp>
        <p:nvSpPr>
          <p:cNvPr id="137" name="Google Shape;137;p14"/>
          <p:cNvSpPr txBox="1"/>
          <p:nvPr>
            <p:ph idx="1" type="body"/>
          </p:nvPr>
        </p:nvSpPr>
        <p:spPr>
          <a:xfrm>
            <a:off x="533400" y="1825800"/>
            <a:ext cx="4331400" cy="22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Intrusion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Detector</a:t>
            </a:r>
            <a:b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Information Collector</a:t>
            </a:r>
            <a:b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Mimics Real System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00" y="4290600"/>
            <a:ext cx="3633098" cy="5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4"/>
          <p:cNvSpPr txBox="1"/>
          <p:nvPr/>
        </p:nvSpPr>
        <p:spPr>
          <a:xfrm>
            <a:off x="5261350" y="4543675"/>
            <a:ext cx="3461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The Honeypot | Mauricio Aquino &amp; Nathan Sanders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1855" y="1800200"/>
            <a:ext cx="3380681" cy="211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586500" y="674150"/>
            <a:ext cx="7971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Why Honeypot?</a:t>
            </a:r>
            <a:endParaRPr b="1" sz="3500"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5347125" y="1628750"/>
            <a:ext cx="3461700" cy="25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can’t stop a determined attacker</a:t>
            </a:r>
            <a:b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Offense</a:t>
            </a: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&gt; Defense</a:t>
            </a:r>
            <a:b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Learn from others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00" y="4290600"/>
            <a:ext cx="3633098" cy="5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/>
        </p:nvSpPr>
        <p:spPr>
          <a:xfrm>
            <a:off x="5261350" y="4543675"/>
            <a:ext cx="3461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The Honeypot | Mauricio Aquino &amp; Nathan Sanders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000" y="1496100"/>
            <a:ext cx="4672501" cy="212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586500" y="684875"/>
            <a:ext cx="7971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Design</a:t>
            </a:r>
            <a:endParaRPr b="1" sz="3500"/>
          </a:p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586500" y="1767875"/>
            <a:ext cx="3731400" cy="23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SSH Honeypot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Cowrie</a:t>
            </a:r>
            <a:b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Fake System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00" y="4290600"/>
            <a:ext cx="3633098" cy="5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5261350" y="4543675"/>
            <a:ext cx="3461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The Honeypot | Mauricio Aquino &amp; Nathan Sanders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1" name="Google Shape;16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5200" y="1660688"/>
            <a:ext cx="4092300" cy="2301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586500" y="684875"/>
            <a:ext cx="7971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Implementation</a:t>
            </a:r>
            <a:endParaRPr b="1" sz="3500"/>
          </a:p>
        </p:txBody>
      </p:sp>
      <p:sp>
        <p:nvSpPr>
          <p:cNvPr id="167" name="Google Shape;167;p17"/>
          <p:cNvSpPr txBox="1"/>
          <p:nvPr>
            <p:ph idx="1" type="body"/>
          </p:nvPr>
        </p:nvSpPr>
        <p:spPr>
          <a:xfrm>
            <a:off x="533400" y="1937150"/>
            <a:ext cx="4213500" cy="17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00" y="4290600"/>
            <a:ext cx="3633098" cy="5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7"/>
          <p:cNvSpPr txBox="1"/>
          <p:nvPr/>
        </p:nvSpPr>
        <p:spPr>
          <a:xfrm>
            <a:off x="5261350" y="4543675"/>
            <a:ext cx="3461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The Honeypot | Mauricio Aquino &amp; Nathan Sanders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1" name="Google Shape;17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000" y="1511950"/>
            <a:ext cx="4062554" cy="25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7"/>
          <p:cNvSpPr txBox="1"/>
          <p:nvPr/>
        </p:nvSpPr>
        <p:spPr>
          <a:xfrm>
            <a:off x="5250650" y="1660925"/>
            <a:ext cx="3000300" cy="21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7"/>
          <p:cNvSpPr txBox="1"/>
          <p:nvPr>
            <p:ph idx="1" type="body"/>
          </p:nvPr>
        </p:nvSpPr>
        <p:spPr>
          <a:xfrm>
            <a:off x="5076350" y="1511950"/>
            <a:ext cx="3731400" cy="29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VMs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RSA</a:t>
            </a:r>
            <a:b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Honeypot Software</a:t>
            </a:r>
            <a:b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Configuration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"/>
          <p:cNvSpPr txBox="1"/>
          <p:nvPr>
            <p:ph type="title"/>
          </p:nvPr>
        </p:nvSpPr>
        <p:spPr>
          <a:xfrm>
            <a:off x="586500" y="684875"/>
            <a:ext cx="7971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Testing</a:t>
            </a:r>
            <a:endParaRPr b="1" sz="3500"/>
          </a:p>
        </p:txBody>
      </p:sp>
      <p:sp>
        <p:nvSpPr>
          <p:cNvPr id="179" name="Google Shape;179;p18"/>
          <p:cNvSpPr txBox="1"/>
          <p:nvPr>
            <p:ph idx="1" type="body"/>
          </p:nvPr>
        </p:nvSpPr>
        <p:spPr>
          <a:xfrm>
            <a:off x="533400" y="1937150"/>
            <a:ext cx="4213500" cy="17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00" y="4290600"/>
            <a:ext cx="3633098" cy="5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8"/>
          <p:cNvSpPr txBox="1"/>
          <p:nvPr/>
        </p:nvSpPr>
        <p:spPr>
          <a:xfrm>
            <a:off x="5261350" y="4543675"/>
            <a:ext cx="3461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The Honeypot | Mauricio Aquino &amp; Nathan Sanders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650" y="1556125"/>
            <a:ext cx="4092300" cy="2291688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8"/>
          <p:cNvSpPr txBox="1"/>
          <p:nvPr/>
        </p:nvSpPr>
        <p:spPr>
          <a:xfrm>
            <a:off x="5807875" y="1714500"/>
            <a:ext cx="2657400" cy="22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8"/>
          <p:cNvSpPr txBox="1"/>
          <p:nvPr>
            <p:ph idx="1" type="body"/>
          </p:nvPr>
        </p:nvSpPr>
        <p:spPr>
          <a:xfrm>
            <a:off x="5076350" y="1511950"/>
            <a:ext cx="3731400" cy="23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SSH into our Honeypot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Explore the system</a:t>
            </a:r>
            <a:b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 basic commands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"/>
          <p:cNvSpPr txBox="1"/>
          <p:nvPr>
            <p:ph type="title"/>
          </p:nvPr>
        </p:nvSpPr>
        <p:spPr>
          <a:xfrm>
            <a:off x="586500" y="684875"/>
            <a:ext cx="7971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Results &amp; Conclusion</a:t>
            </a:r>
            <a:endParaRPr b="1" sz="3500"/>
          </a:p>
        </p:txBody>
      </p:sp>
      <p:sp>
        <p:nvSpPr>
          <p:cNvPr id="191" name="Google Shape;191;p19"/>
          <p:cNvSpPr txBox="1"/>
          <p:nvPr>
            <p:ph idx="1" type="body"/>
          </p:nvPr>
        </p:nvSpPr>
        <p:spPr>
          <a:xfrm>
            <a:off x="533400" y="1937150"/>
            <a:ext cx="4213500" cy="17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00" y="4290600"/>
            <a:ext cx="3633098" cy="5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9"/>
          <p:cNvSpPr txBox="1"/>
          <p:nvPr/>
        </p:nvSpPr>
        <p:spPr>
          <a:xfrm>
            <a:off x="5261350" y="4543675"/>
            <a:ext cx="3461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The Honeypot | Mauricio Aquino &amp; Nathan Sanders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7900" y="1393150"/>
            <a:ext cx="3150525" cy="315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9"/>
          <p:cNvSpPr txBox="1"/>
          <p:nvPr>
            <p:ph idx="1" type="body"/>
          </p:nvPr>
        </p:nvSpPr>
        <p:spPr>
          <a:xfrm>
            <a:off x="774450" y="1393150"/>
            <a:ext cx="4213500" cy="26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the connection was made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information was entered</a:t>
            </a:r>
            <a:b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the attacker wanted</a:t>
            </a:r>
            <a:endParaRPr b="1"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0"/>
          <p:cNvSpPr txBox="1"/>
          <p:nvPr>
            <p:ph type="title"/>
          </p:nvPr>
        </p:nvSpPr>
        <p:spPr>
          <a:xfrm>
            <a:off x="567750" y="845600"/>
            <a:ext cx="41685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Key Reference</a:t>
            </a:r>
            <a:endParaRPr b="1" sz="3500"/>
          </a:p>
        </p:txBody>
      </p:sp>
      <p:sp>
        <p:nvSpPr>
          <p:cNvPr id="202" name="Google Shape;202;p20"/>
          <p:cNvSpPr txBox="1"/>
          <p:nvPr>
            <p:ph idx="1" type="body"/>
          </p:nvPr>
        </p:nvSpPr>
        <p:spPr>
          <a:xfrm>
            <a:off x="567750" y="1937150"/>
            <a:ext cx="4168500" cy="14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C. Sanders, </a:t>
            </a:r>
            <a:r>
              <a:rPr b="1" i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Intrusion detection honeypots: detection through deception</a:t>
            </a:r>
            <a:r>
              <a:rPr b="1"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Chris Sanders, 2020.</a:t>
            </a:r>
            <a:endParaRPr b="1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00" y="4290600"/>
            <a:ext cx="3633098" cy="5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0"/>
          <p:cNvSpPr txBox="1"/>
          <p:nvPr/>
        </p:nvSpPr>
        <p:spPr>
          <a:xfrm>
            <a:off x="5261350" y="4543675"/>
            <a:ext cx="3461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The Honeypot | Mauricio Aquino &amp; Nathan Sanders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6" name="Google Shape;2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4275" y="428625"/>
            <a:ext cx="3476300" cy="386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1"/>
          <p:cNvSpPr txBox="1"/>
          <p:nvPr>
            <p:ph type="title"/>
          </p:nvPr>
        </p:nvSpPr>
        <p:spPr>
          <a:xfrm>
            <a:off x="594550" y="298663"/>
            <a:ext cx="81552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Image Links</a:t>
            </a:r>
            <a:endParaRPr b="1" sz="3500"/>
          </a:p>
        </p:txBody>
      </p:sp>
      <p:pic>
        <p:nvPicPr>
          <p:cNvPr id="212" name="Google Shape;2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00" y="4290600"/>
            <a:ext cx="3633098" cy="579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1"/>
          <p:cNvSpPr txBox="1"/>
          <p:nvPr/>
        </p:nvSpPr>
        <p:spPr>
          <a:xfrm>
            <a:off x="5261350" y="4543675"/>
            <a:ext cx="34617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The Honeypot | Mauricio Aquino &amp; Nathan Sanders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5" name="Google Shape;2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9700" y="307774"/>
            <a:ext cx="1499401" cy="936376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1"/>
          <p:cNvSpPr txBox="1"/>
          <p:nvPr/>
        </p:nvSpPr>
        <p:spPr>
          <a:xfrm>
            <a:off x="222050" y="1350200"/>
            <a:ext cx="31347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</a:t>
            </a: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ttps://medium.com/@mr.jchens/how-to-set-up-a-honeypot-in-10-minutes-580e5d990d32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7" name="Google Shape;217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02350" y="307775"/>
            <a:ext cx="1045029" cy="116097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1"/>
          <p:cNvSpPr txBox="1"/>
          <p:nvPr/>
        </p:nvSpPr>
        <p:spPr>
          <a:xfrm>
            <a:off x="6201563" y="1409150"/>
            <a:ext cx="2646600" cy="3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https://www.amazon.com/Intrusion-Detection-Honeypots-through-Deception/dp/1735188301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1"/>
          <p:cNvSpPr txBox="1"/>
          <p:nvPr/>
        </p:nvSpPr>
        <p:spPr>
          <a:xfrm>
            <a:off x="302000" y="3964075"/>
            <a:ext cx="3134700" cy="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https://lemp.uccs.edu/showcase/stem/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039696" y="1919370"/>
            <a:ext cx="1499400" cy="68182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1"/>
          <p:cNvSpPr txBox="1"/>
          <p:nvPr/>
        </p:nvSpPr>
        <p:spPr>
          <a:xfrm>
            <a:off x="444200" y="2720375"/>
            <a:ext cx="28503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1"/>
              </a:rPr>
              <a:t>https://hackernoon.com/the-time-hacker-method-12970c47f04f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2" name="Google Shape;222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805211" y="1967350"/>
            <a:ext cx="1444380" cy="81246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1"/>
          <p:cNvSpPr txBox="1"/>
          <p:nvPr/>
        </p:nvSpPr>
        <p:spPr>
          <a:xfrm>
            <a:off x="6386525" y="2781200"/>
            <a:ext cx="2411100" cy="4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3"/>
              </a:rPr>
              <a:t>http://www.effecthacking.com/2018/01/cowrie-ssh-telnet-honeypot.html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4" name="Google Shape;224;p2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3664775" y="1079723"/>
            <a:ext cx="1814451" cy="116096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1"/>
          <p:cNvSpPr txBox="1"/>
          <p:nvPr/>
        </p:nvSpPr>
        <p:spPr>
          <a:xfrm>
            <a:off x="3666000" y="2350625"/>
            <a:ext cx="1812000" cy="3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5"/>
              </a:rPr>
              <a:t>https://www.mhwilliams.com/what-goes-into-creating-the-perfect-construction-blueprint/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6" name="Google Shape;226;p21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796235" y="3278403"/>
            <a:ext cx="1591674" cy="89134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1"/>
          <p:cNvSpPr txBox="1"/>
          <p:nvPr/>
        </p:nvSpPr>
        <p:spPr>
          <a:xfrm>
            <a:off x="6319313" y="4097700"/>
            <a:ext cx="2411100" cy="1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7"/>
              </a:rPr>
              <a:t>https://www.capgemini.com/2019/03/an-intelligent-approach-to-continuous-testing/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p21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4126325" y="3009575"/>
            <a:ext cx="891350" cy="8913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1"/>
          <p:cNvSpPr txBox="1"/>
          <p:nvPr/>
        </p:nvSpPr>
        <p:spPr>
          <a:xfrm>
            <a:off x="3559350" y="3900925"/>
            <a:ext cx="20253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9"/>
              </a:rPr>
              <a:t>https://www.iconfinder.com/icons/2895794/conclusion_document_report_research_result_success_work_icon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